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5" r:id="rId2"/>
    <p:sldId id="592" r:id="rId3"/>
    <p:sldId id="593" r:id="rId4"/>
  </p:sldIdLst>
  <p:sldSz cx="9144000" cy="6858000" type="screen4x3"/>
  <p:notesSz cx="6797675" cy="9926638"/>
  <p:embeddedFontLst>
    <p:embeddedFont>
      <p:font typeface="Tahoma" panose="020B0604030504040204" pitchFamily="3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ранкин Игорь" initials="ИГ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D"/>
    <a:srgbClr val="339966"/>
    <a:srgbClr val="CCFFFF"/>
    <a:srgbClr val="00FFCC"/>
    <a:srgbClr val="FFFF99"/>
    <a:srgbClr val="FFCC99"/>
    <a:srgbClr val="FFFF66"/>
    <a:srgbClr val="FF0000"/>
    <a:srgbClr val="65A78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67" autoAdjust="0"/>
    <p:restoredTop sz="97029" autoAdjust="0"/>
  </p:normalViewPr>
  <p:slideViewPr>
    <p:cSldViewPr showGuides="1">
      <p:cViewPr>
        <p:scale>
          <a:sx n="120" d="100"/>
          <a:sy n="120" d="100"/>
        </p:scale>
        <p:origin x="-19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F68BC-6241-43F7-BD67-5D7795957F4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C44D9-4F18-45EA-8170-21E5DA138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9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7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8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9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8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8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0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7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9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C214-D5FD-4B25-867A-B884ED00A06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22CB-CEB9-4766-936A-CD292FF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1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4941888"/>
            <a:ext cx="9144000" cy="15113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Calibri"/>
                <a:cs typeface="Tahoma" pitchFamily="34" charset="0"/>
              </a:rPr>
              <a:t>ПРЕЗЕНТАЦИЯ</a:t>
            </a:r>
            <a:r>
              <a:rPr lang="en-US" altLang="ru-RU" sz="2400" b="1" dirty="0" smtClean="0">
                <a:solidFill>
                  <a:prstClr val="white"/>
                </a:solidFill>
                <a:latin typeface="Calibri"/>
                <a:cs typeface="Tahoma" pitchFamily="34" charset="0"/>
              </a:rPr>
              <a:t> </a:t>
            </a:r>
            <a:endParaRPr lang="ru-RU" altLang="ru-RU" sz="2400" b="1" dirty="0" smtClean="0">
              <a:solidFill>
                <a:prstClr val="white"/>
              </a:solidFill>
              <a:latin typeface="Calibri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smtClean="0">
                <a:solidFill>
                  <a:prstClr val="white"/>
                </a:solidFill>
                <a:latin typeface="Calibri"/>
                <a:cs typeface="Tahoma" pitchFamily="34" charset="0"/>
              </a:rPr>
              <a:t>НАБОР </a:t>
            </a:r>
            <a:r>
              <a:rPr lang="ru-RU" altLang="ru-RU" sz="2400" b="1" smtClean="0">
                <a:solidFill>
                  <a:prstClr val="white"/>
                </a:solidFill>
                <a:latin typeface="Calibri"/>
                <a:cs typeface="Tahoma" pitchFamily="34" charset="0"/>
              </a:rPr>
              <a:t>ОТЛИЧНИКА</a:t>
            </a:r>
            <a:endParaRPr lang="ru-RU" altLang="ru-RU" sz="2400" b="1" dirty="0" smtClean="0">
              <a:solidFill>
                <a:prstClr val="white"/>
              </a:solidFill>
              <a:latin typeface="Calibri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altLang="ru-RU" sz="2400" b="1" dirty="0" smtClean="0">
              <a:solidFill>
                <a:prstClr val="white"/>
              </a:solidFill>
              <a:latin typeface="Calibri"/>
              <a:cs typeface="Tahoma" pitchFamily="34" charset="0"/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63833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www.cgstudio.com/imgd/l/62/596eee72a70248c3488b4567/gyroscooter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287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335722"/>
            <a:ext cx="476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44824"/>
            <a:ext cx="3816424" cy="374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1196752"/>
            <a:ext cx="4455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dirty="0" smtClean="0"/>
              <a:t>В категории Набор Первоклассника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Erich Krause </a:t>
            </a:r>
            <a:r>
              <a:rPr lang="ru-RU" dirty="0" smtClean="0"/>
              <a:t>предлагает новинку </a:t>
            </a:r>
          </a:p>
          <a:p>
            <a:pPr>
              <a:buClr>
                <a:srgbClr val="FF0000"/>
              </a:buClr>
            </a:pPr>
            <a:r>
              <a:rPr lang="ru-RU" dirty="0" smtClean="0"/>
              <a:t>«Набор Отличника», который представляет собой оптимальный набор базовых предметов необходимых для школьников начальных классов.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73325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50862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1" y="2996952"/>
            <a:ext cx="41764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Доступная </a:t>
            </a:r>
            <a:r>
              <a:rPr lang="ru-RU" dirty="0"/>
              <a:t>цена </a:t>
            </a:r>
            <a:r>
              <a:rPr lang="ru-RU" dirty="0" smtClean="0"/>
              <a:t>и </a:t>
            </a:r>
            <a:r>
              <a:rPr lang="ru-RU" dirty="0"/>
              <a:t>высокий уровень качества </a:t>
            </a:r>
            <a:r>
              <a:rPr lang="ru-RU" dirty="0" smtClean="0"/>
              <a:t>продукции ТМ </a:t>
            </a:r>
            <a:r>
              <a:rPr lang="en-US" dirty="0" err="1" smtClean="0"/>
              <a:t>ErichKrause</a:t>
            </a:r>
            <a:r>
              <a:rPr lang="en-US" smtClean="0"/>
              <a:t>®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mtClean="0"/>
              <a:t>25 </a:t>
            </a:r>
            <a:r>
              <a:rPr lang="ru-RU" dirty="0"/>
              <a:t>предметов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Идеальный </a:t>
            </a:r>
            <a:r>
              <a:rPr lang="ru-RU" dirty="0"/>
              <a:t>подарок на выпускной </a:t>
            </a:r>
            <a:r>
              <a:rPr lang="en-US" dirty="0" smtClean="0"/>
              <a:t>    </a:t>
            </a:r>
            <a:r>
              <a:rPr lang="ru-RU" dirty="0" smtClean="0"/>
              <a:t>в </a:t>
            </a:r>
            <a:r>
              <a:rPr lang="ru-RU" dirty="0"/>
              <a:t>детском саду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Комплектация </a:t>
            </a:r>
            <a:r>
              <a:rPr lang="ru-RU" dirty="0"/>
              <a:t>набора </a:t>
            </a:r>
            <a:r>
              <a:rPr lang="ru-RU" dirty="0" smtClean="0"/>
              <a:t>соответствует </a:t>
            </a:r>
            <a:r>
              <a:rPr lang="ru-RU" dirty="0"/>
              <a:t>рекомендациям учителей </a:t>
            </a:r>
            <a:endParaRPr lang="en-US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Яркий </a:t>
            </a:r>
            <a:r>
              <a:rPr lang="ru-RU" dirty="0"/>
              <a:t>стильный дизайн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Удобная картонная коробка</a:t>
            </a:r>
          </a:p>
          <a:p>
            <a:pPr>
              <a:buClr>
                <a:srgbClr val="FF0000"/>
              </a:buClr>
            </a:pPr>
            <a:endParaRPr lang="ru-RU" sz="1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251356"/>
            <a:ext cx="38884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b="1" dirty="0" smtClean="0"/>
              <a:t>Набор отличника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8358"/>
            <a:ext cx="1008112" cy="22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www.cgstudio.com/imgd/l/62/596eee72a70248c3488b4567/gyroscooter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287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39952" y="251356"/>
            <a:ext cx="38884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b="1" dirty="0" smtClean="0"/>
              <a:t>Комплектация набора отличника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33" y="1052736"/>
            <a:ext cx="4031244" cy="53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8358"/>
            <a:ext cx="1008112" cy="22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44824"/>
            <a:ext cx="3816424" cy="374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573325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50862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335722"/>
            <a:ext cx="476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К_презентации рабочая 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19844</TotalTime>
  <Words>67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Wingdings</vt:lpstr>
      <vt:lpstr>Tahoma</vt:lpstr>
      <vt:lpstr>Calibri</vt:lpstr>
      <vt:lpstr>ЕК_презентации рабочая 2016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Семенцова Анастасия</dc:creator>
  <cp:lastModifiedBy>Каминская Елена</cp:lastModifiedBy>
  <cp:revision>1880</cp:revision>
  <cp:lastPrinted>2020-01-10T15:42:08Z</cp:lastPrinted>
  <dcterms:created xsi:type="dcterms:W3CDTF">2015-09-02T09:33:10Z</dcterms:created>
  <dcterms:modified xsi:type="dcterms:W3CDTF">2020-01-14T11:22:20Z</dcterms:modified>
</cp:coreProperties>
</file>